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5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96C09-4A36-4A43-8846-317852AC8138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13959-0F33-42AE-9265-94E4D5E8B1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196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D13959-0F33-42AE-9265-94E4D5E8B12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3143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4886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0282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557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5546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4891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9137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480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8563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7084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6043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927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F762B-E7CC-4BB8-AC87-313843A1FF40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FCBC4-E9DB-4713-B091-9F03109516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910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B4AA87B-EDD2-4952-85E3-21EB6775B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6"/>
            <a:ext cx="9144000" cy="6848488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D5B51E34-1F3D-4D87-BAA5-613A6E02B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022" y="4625009"/>
            <a:ext cx="4254977" cy="1192695"/>
          </a:xfrm>
        </p:spPr>
        <p:txBody>
          <a:bodyPr/>
          <a:lstStyle/>
          <a:p>
            <a:pPr algn="l"/>
            <a:r>
              <a:rPr lang="es-ES" b="1" dirty="0">
                <a:solidFill>
                  <a:schemeClr val="bg1"/>
                </a:solidFill>
                <a:latin typeface="Agency FB" panose="020B0503020202020204" pitchFamily="34" charset="0"/>
              </a:rPr>
              <a:t>Nombre y Apellidos</a:t>
            </a:r>
          </a:p>
        </p:txBody>
      </p:sp>
    </p:spTree>
    <p:extLst>
      <p:ext uri="{BB962C8B-B14F-4D97-AF65-F5344CB8AC3E}">
        <p14:creationId xmlns:p14="http://schemas.microsoft.com/office/powerpoint/2010/main" val="5255221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4</Words>
  <Application>Microsoft Office PowerPoint</Application>
  <PresentationFormat>Presentación en pantalla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Agency FB</vt:lpstr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Bastión Estudiantil Universitario Online</dc:title>
  <dc:creator>Osmany Acosta</dc:creator>
  <cp:lastModifiedBy>Alexei Napoles Gonzalez</cp:lastModifiedBy>
  <cp:revision>8</cp:revision>
  <dcterms:created xsi:type="dcterms:W3CDTF">2021-04-16T02:31:02Z</dcterms:created>
  <dcterms:modified xsi:type="dcterms:W3CDTF">2021-04-19T11:43:45Z</dcterms:modified>
</cp:coreProperties>
</file>